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8" r:id="rId20"/>
    <p:sldId id="259" r:id="rId21"/>
    <p:sldId id="260" r:id="rId22"/>
    <p:sldId id="261" r:id="rId23"/>
    <p:sldId id="270" r:id="rId24"/>
    <p:sldId id="262" r:id="rId25"/>
    <p:sldId id="284" r:id="rId26"/>
    <p:sldId id="269" r:id="rId27"/>
    <p:sldId id="272" r:id="rId28"/>
    <p:sldId id="288" r:id="rId29"/>
    <p:sldId id="263" r:id="rId30"/>
    <p:sldId id="268" r:id="rId31"/>
    <p:sldId id="271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8" autoAdjust="0"/>
    <p:restoredTop sz="86390" autoAdjust="0"/>
  </p:normalViewPr>
  <p:slideViewPr>
    <p:cSldViewPr snapToGrid="0">
      <p:cViewPr varScale="1">
        <p:scale>
          <a:sx n="88" d="100"/>
          <a:sy n="88" d="100"/>
        </p:scale>
        <p:origin x="1256" y="76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72-46C9-8CD0-01BD4970E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358214408"/>
        <c:axId val="358219504"/>
      </c:barChart>
      <c:catAx>
        <c:axId val="358214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58219504"/>
        <c:crosses val="autoZero"/>
        <c:auto val="1"/>
        <c:lblAlgn val="ctr"/>
        <c:lblOffset val="100"/>
        <c:noMultiLvlLbl val="0"/>
      </c:catAx>
      <c:valAx>
        <c:axId val="3582195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58214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pPr/>
              <a:t>2017/2/23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ejaVu Sans Mono" panose="020B0609030804020204" pitchFamily="49" charset="0"/>
          <a:ea typeface="文泉驿等宽微米黑" panose="020B0606030804020204" pitchFamily="34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ejaVu Sans Mono" panose="020B0609030804020204" pitchFamily="49" charset="0"/>
          <a:ea typeface="文泉驿等宽微米黑" panose="020B0606030804020204" pitchFamily="34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ejaVu Sans Mono" panose="020B0609030804020204" pitchFamily="49" charset="0"/>
          <a:ea typeface="文泉驿等宽微米黑" panose="020B0606030804020204" pitchFamily="34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ejaVu Sans Mono" panose="020B0609030804020204" pitchFamily="49" charset="0"/>
          <a:ea typeface="文泉驿等宽微米黑" panose="020B0606030804020204" pitchFamily="34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ejaVu Sans Mono" panose="020B0609030804020204" pitchFamily="49" charset="0"/>
          <a:ea typeface="文泉驿等宽微米黑" panose="020B0606030804020204" pitchFamily="34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ejaVu Sans Mono" panose="020B0609030804020204" pitchFamily="49" charset="0"/>
          <a:ea typeface="文泉驿等宽微米黑" panose="020B0606030804020204" pitchFamily="34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Zhan/iot-storage-experim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irtualbox.org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developer/swift/development_saio.html" TargetMode="External"/><Relationship Id="rId2" Type="http://schemas.openxmlformats.org/officeDocument/2006/relationships/hyperlink" Target="https://wiki.openstack.org/wiki/Swif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ictorlin/swiftsense" TargetMode="External"/><Relationship Id="rId5" Type="http://schemas.openxmlformats.org/officeDocument/2006/relationships/hyperlink" Target="https://hub.docker.com/r/morrisjobke/docker-swift-onlyone/" TargetMode="External"/><Relationship Id="rId4" Type="http://schemas.openxmlformats.org/officeDocument/2006/relationships/hyperlink" Target="https://hub.docker.com/r/alivt/docker-swift-onlyon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ph" TargetMode="External"/><Relationship Id="rId2" Type="http://schemas.openxmlformats.org/officeDocument/2006/relationships/hyperlink" Target="https://cep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307" TargetMode="External"/><Relationship Id="rId5" Type="http://schemas.openxmlformats.org/officeDocument/2006/relationships/hyperlink" Target="https://hub.docker.com/u/ceph/" TargetMode="External"/><Relationship Id="rId4" Type="http://schemas.openxmlformats.org/officeDocument/2006/relationships/hyperlink" Target="https://github.com/ceph/ceph-docke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u/ceph/" TargetMode="External"/><Relationship Id="rId2" Type="http://schemas.openxmlformats.org/officeDocument/2006/relationships/hyperlink" Target="https://opensource.com/business/15/7/running-ceph-inside-do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410" TargetMode="External"/><Relationship Id="rId5" Type="http://schemas.openxmlformats.org/officeDocument/2006/relationships/hyperlink" Target="https://www.mirantis.com/blog/ceph-vs-swift-architects-perspective/" TargetMode="External"/><Relationship Id="rId4" Type="http://schemas.openxmlformats.org/officeDocument/2006/relationships/hyperlink" Target="http://dockone.io/article/436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library/owncloud/" TargetMode="External"/><Relationship Id="rId2" Type="http://schemas.openxmlformats.org/officeDocument/2006/relationships/hyperlink" Target="https://owncloud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.owncloud.org/server/8.0/admin_manual/enterprise_external_storage/s3_swift_as_primary_object_store_configuration.html" TargetMode="External"/><Relationship Id="rId4" Type="http://schemas.openxmlformats.org/officeDocument/2006/relationships/hyperlink" Target="https://hub.docker.com/r/l3iggs/owncloud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jenserat/seafile/" TargetMode="External"/><Relationship Id="rId2" Type="http://schemas.openxmlformats.org/officeDocument/2006/relationships/hyperlink" Target="https://www.seafile.com/en/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al.seafile.com/deploy_pro/setup_with_swift.html" TargetMode="External"/><Relationship Id="rId5" Type="http://schemas.openxmlformats.org/officeDocument/2006/relationships/hyperlink" Target="https://hub.docker.com/r/foxel/seafile/" TargetMode="External"/><Relationship Id="rId4" Type="http://schemas.openxmlformats.org/officeDocument/2006/relationships/hyperlink" Target="https://hub.docker.com/r/m3adow/seafil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/>
              <a:t>整个数字世界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482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>
            <a:grpSpLocks/>
          </p:cNvGrpSpPr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系统</a:t>
            </a: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957980" y="4845444"/>
            <a:ext cx="21860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65221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/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51" y="4422363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/>
        </p:blipFill>
        <p:spPr>
          <a:xfrm>
            <a:off x="6730480" y="5453491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51" y="3685209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06" y="1431848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61" y="2388847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5188945" y="169069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5188943" y="5282542"/>
            <a:ext cx="1080000" cy="57684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9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熟悉基础环境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虚拟机、容器、</a:t>
            </a:r>
            <a:r>
              <a:rPr lang="en-US" altLang="zh-CN" dirty="0" smtClean="0"/>
              <a:t>Linux</a:t>
            </a:r>
          </a:p>
          <a:p>
            <a:r>
              <a:rPr lang="zh-CN" altLang="en-US" dirty="0"/>
              <a:t>实践</a:t>
            </a:r>
            <a:r>
              <a:rPr lang="zh-CN" altLang="en-US" dirty="0" smtClean="0"/>
              <a:t>对象存储技术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对象存储系统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操作与观测</a:t>
            </a:r>
            <a:endParaRPr lang="en-US" altLang="zh-CN" dirty="0" smtClean="0"/>
          </a:p>
          <a:p>
            <a:r>
              <a:rPr lang="zh-CN" altLang="en-US" dirty="0" smtClean="0"/>
              <a:t>实现对象存储应用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500000"/>
            <a:ext cx="1872000" cy="144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操作系统</a:t>
            </a:r>
            <a:endParaRPr lang="zh-CN" altLang="en-US" b="1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24000" y="4572000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896000" y="4644000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Bash,Python</a:t>
            </a:r>
            <a:r>
              <a:rPr lang="en-US" altLang="zh-CN" sz="12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…</a:t>
            </a:r>
            <a:endParaRPr lang="en-US" altLang="zh-CN" sz="16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96000" y="4500000"/>
            <a:ext cx="2232000" cy="144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云计算</a:t>
            </a:r>
            <a:endParaRPr lang="zh-CN" altLang="en-US" sz="2000" b="1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68000" y="4572000"/>
            <a:ext cx="900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虚拟化</a:t>
            </a:r>
            <a:endParaRPr lang="zh-CN" altLang="en-US" sz="16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40000" y="4644000"/>
            <a:ext cx="756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容器</a:t>
            </a:r>
            <a:endParaRPr lang="en-US" altLang="zh-CN" sz="1600" dirty="0" smtClean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docker</a:t>
            </a:r>
            <a:endParaRPr lang="zh-CN" altLang="en-US" sz="12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40000" y="4572000"/>
            <a:ext cx="1116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平台服务</a:t>
            </a:r>
            <a:endParaRPr lang="en-US" altLang="zh-CN" sz="1400" dirty="0" smtClean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52000" y="1080000"/>
            <a:ext cx="4176000" cy="108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/>
        </p:blipFill>
        <p:spPr>
          <a:xfrm>
            <a:off x="4788000" y="1440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4" name="圆角矩形 13"/>
          <p:cNvSpPr/>
          <p:nvPr/>
        </p:nvSpPr>
        <p:spPr>
          <a:xfrm>
            <a:off x="7812000" y="4644000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OpenStack</a:t>
            </a:r>
          </a:p>
          <a:p>
            <a:pPr algn="ctr"/>
            <a:r>
              <a:rPr lang="en-US" altLang="zh-CN" sz="12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3786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课程时间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2,5,6</a:t>
            </a:r>
            <a:r>
              <a:rPr lang="zh-CN" altLang="en-US" sz="2000" dirty="0" smtClean="0"/>
              <a:t>周周四下午</a:t>
            </a:r>
            <a:r>
              <a:rPr lang="en-US" altLang="zh-CN" sz="2000" dirty="0" smtClean="0"/>
              <a:t>14:00-17:30</a:t>
            </a:r>
          </a:p>
          <a:p>
            <a:r>
              <a:rPr lang="zh-CN" altLang="en-US" b="1" dirty="0" smtClean="0"/>
              <a:t>课程教室</a:t>
            </a:r>
            <a:r>
              <a:rPr lang="zh-CN" altLang="en-US" sz="2000" dirty="0" smtClean="0"/>
              <a:t> 南一楼</a:t>
            </a:r>
            <a:r>
              <a:rPr lang="en-US" altLang="zh-CN" sz="2000" dirty="0" smtClean="0"/>
              <a:t>809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github.com/ShiZhan/iot-storage-experiment</a:t>
            </a:r>
            <a:r>
              <a:rPr lang="en-US" altLang="zh-CN" sz="1400" dirty="0" smtClean="0"/>
              <a:t> </a:t>
            </a:r>
            <a:endParaRPr lang="en-US" altLang="zh-CN" dirty="0"/>
          </a:p>
          <a:p>
            <a:r>
              <a:rPr lang="zh-CN" altLang="en-US" b="1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2-23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Linux</a:t>
            </a:r>
            <a:r>
              <a:rPr lang="zh-CN" altLang="en-US" dirty="0" smtClean="0"/>
              <a:t>系统与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Windows</a:t>
            </a:r>
            <a:r>
              <a:rPr lang="zh-CN" altLang="en-US" dirty="0" smtClean="0"/>
              <a:t>系统与</a:t>
            </a:r>
            <a:r>
              <a:rPr lang="en-US" altLang="zh-CN" dirty="0" err="1" smtClean="0"/>
              <a:t>VirtualBox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r>
              <a:rPr lang="en-US" altLang="zh-CN" dirty="0" smtClean="0"/>
              <a:t>3-16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OpenStack Swift</a:t>
            </a:r>
          </a:p>
          <a:p>
            <a:pPr lvl="2"/>
            <a:r>
              <a:rPr lang="en-US" altLang="zh-CN" dirty="0" err="1"/>
              <a:t>Ceph</a:t>
            </a:r>
            <a:endParaRPr lang="en-US" altLang="zh-CN" dirty="0" smtClean="0"/>
          </a:p>
          <a:p>
            <a:r>
              <a:rPr lang="en-US" altLang="zh-CN" dirty="0" smtClean="0"/>
              <a:t>3-23</a:t>
            </a:r>
          </a:p>
          <a:p>
            <a:pPr lvl="1"/>
            <a:r>
              <a:rPr lang="zh-CN" altLang="en-US" dirty="0" smtClean="0"/>
              <a:t>实验三：实现初步应用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Sea</a:t>
            </a:r>
            <a:r>
              <a:rPr lang="en-US" altLang="zh-CN" dirty="0" err="1" smtClean="0"/>
              <a:t>file</a:t>
            </a:r>
            <a:endParaRPr lang="en-US" altLang="zh-CN" dirty="0" smtClean="0"/>
          </a:p>
          <a:p>
            <a:r>
              <a:rPr lang="en-US" altLang="zh-CN" dirty="0" smtClean="0"/>
              <a:t>4-10</a:t>
            </a:r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5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09224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实验主机：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 </a:t>
            </a:r>
            <a:r>
              <a:rPr lang="en-US" altLang="zh-CN" dirty="0" smtClean="0"/>
              <a:t>@ </a:t>
            </a:r>
            <a:r>
              <a:rPr lang="zh-CN" altLang="en-US" dirty="0" smtClean="0"/>
              <a:t>南一楼</a:t>
            </a:r>
            <a:r>
              <a:rPr lang="en-US" altLang="zh-CN" dirty="0" smtClean="0"/>
              <a:t>809</a:t>
            </a:r>
          </a:p>
          <a:p>
            <a:pPr lvl="1"/>
            <a:r>
              <a:rPr lang="zh-CN" altLang="en-US" dirty="0" smtClean="0"/>
              <a:t>基础工具：</a:t>
            </a:r>
            <a:r>
              <a:rPr lang="en-US" altLang="zh-CN" dirty="0" smtClean="0"/>
              <a:t>Docker,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1"/>
            <a:r>
              <a:rPr lang="zh-CN" altLang="en-US" dirty="0"/>
              <a:t>校园网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云加持实验</a:t>
            </a:r>
            <a:r>
              <a:rPr lang="zh-CN" altLang="en-US" dirty="0" smtClean="0"/>
              <a:t>台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docker</a:t>
            </a:r>
            <a:r>
              <a:rPr lang="en-US" altLang="zh-CN" dirty="0" smtClean="0"/>
              <a:t> + hub.docker.com (daocloud.io) + github.com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四机操演之术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VirtualBox</a:t>
            </a:r>
            <a:r>
              <a:rPr lang="en-US" altLang="zh-CN" dirty="0" smtClean="0"/>
              <a:t> </a:t>
            </a:r>
            <a:r>
              <a:rPr lang="en-US" altLang="zh-CN" dirty="0" smtClean="0"/>
              <a:t>+ Vagrant</a:t>
            </a:r>
          </a:p>
          <a:p>
            <a:r>
              <a:rPr lang="zh-CN" altLang="en-US" dirty="0"/>
              <a:t>小</a:t>
            </a:r>
            <a:r>
              <a:rPr lang="zh-CN" altLang="en-US" dirty="0" smtClean="0"/>
              <a:t>测验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自查表 </a:t>
            </a:r>
            <a:r>
              <a:rPr lang="en-US" altLang="zh-CN" dirty="0" smtClean="0"/>
              <a:t>Check List</a:t>
            </a:r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部署一台 </a:t>
            </a:r>
            <a:r>
              <a:rPr lang="en-US" altLang="zh-CN" dirty="0" smtClean="0"/>
              <a:t>Ubuntu Linux 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pPr lvl="2"/>
            <a:r>
              <a:rPr lang="zh-CN" altLang="en-US" dirty="0"/>
              <a:t>远程连接 </a:t>
            </a:r>
            <a:r>
              <a:rPr lang="en-US" altLang="zh-CN" dirty="0" err="1"/>
              <a:t>ssh</a:t>
            </a:r>
            <a:endParaRPr lang="zh-CN" altLang="en-US" dirty="0"/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smtClean="0"/>
              <a:t>Docker (Toolkit)</a:t>
            </a:r>
          </a:p>
          <a:p>
            <a:pPr lvl="2"/>
            <a:r>
              <a:rPr lang="zh-CN" altLang="en-US" dirty="0" smtClean="0"/>
              <a:t>抓取、运行基础镜像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2" y="3283027"/>
            <a:ext cx="2330068" cy="2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</a:p>
          <a:p>
            <a:pPr lvl="2"/>
            <a:r>
              <a:rPr lang="zh-CN" altLang="en-US" dirty="0" smtClean="0"/>
              <a:t>常用发行版</a:t>
            </a:r>
            <a:endParaRPr lang="en-US" altLang="zh-CN" dirty="0" smtClean="0"/>
          </a:p>
          <a:p>
            <a:pPr lvl="3"/>
            <a:r>
              <a:rPr lang="en-US" altLang="zh-CN" dirty="0"/>
              <a:t>Ubuntu </a:t>
            </a:r>
            <a:r>
              <a:rPr lang="en-US" altLang="zh-CN" dirty="0">
                <a:hlinkClick r:id="rId2"/>
              </a:rPr>
              <a:t>https://www.ubuntu.com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Docker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://www.docker.com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https://www.virtualbox.org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7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/>
              <a:t>搭建对象存储系统（基于实验一环境）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完成基本操作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观测系统性能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基础操作：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post</a:t>
            </a:r>
            <a:r>
              <a:rPr lang="en-US" altLang="zh-CN" dirty="0"/>
              <a:t>, </a:t>
            </a:r>
            <a:r>
              <a:rPr lang="en-US" altLang="zh-CN" dirty="0" smtClean="0"/>
              <a:t>upload, download, list</a:t>
            </a:r>
          </a:p>
          <a:p>
            <a:pPr lvl="2"/>
            <a:r>
              <a:rPr lang="en-US" altLang="zh-CN" dirty="0" smtClean="0"/>
              <a:t>copy, stat, delete</a:t>
            </a:r>
          </a:p>
          <a:p>
            <a:pPr lvl="1"/>
            <a:r>
              <a:rPr lang="zh-CN" altLang="en-US" dirty="0"/>
              <a:t>观测</a:t>
            </a:r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自编脚本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专用工具：</a:t>
            </a:r>
            <a:r>
              <a:rPr lang="en-US" altLang="zh-CN" dirty="0" smtClean="0"/>
              <a:t>Swift-bench</a:t>
            </a:r>
          </a:p>
        </p:txBody>
      </p:sp>
    </p:spTree>
    <p:extLst>
      <p:ext uri="{BB962C8B-B14F-4D97-AF65-F5344CB8AC3E}">
        <p14:creationId xmlns:p14="http://schemas.microsoft.com/office/powerpoint/2010/main" val="20681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</a:t>
            </a:r>
            <a:endParaRPr lang="zh-CN" altLang="en-US" dirty="0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6" y="2345258"/>
            <a:ext cx="5759539" cy="41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OpenStack Swift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wiki.openstack.org/wiki/Swift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单机部署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docs.openstack.org/developer/swift/development_saio.html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https://hub.docker.com/r/alivt/docker-swift-onlyone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https://hub.docker.com/r/morrisjobke/docker-swift-onlyone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管理监控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github.com/victorlin/swiftsense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Ceph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https://ceph.com/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github.com/ceph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官方容器镜像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github.com/ceph/ceph-docker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https://hub.docker.com/u/ceph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科普</a:t>
            </a:r>
            <a:endParaRPr lang="zh-CN" altLang="en-US" dirty="0"/>
          </a:p>
          <a:p>
            <a:pPr lvl="3"/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dockone.io/article/307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73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zh-CN" altLang="en-US" dirty="0"/>
              <a:t>快速部署</a:t>
            </a:r>
            <a:r>
              <a:rPr lang="en-US" altLang="zh-CN" dirty="0" err="1"/>
              <a:t>Ceph</a:t>
            </a:r>
            <a:r>
              <a:rPr lang="en-US" altLang="zh-CN" dirty="0"/>
              <a:t> (Docker)</a:t>
            </a:r>
          </a:p>
          <a:p>
            <a:pPr lvl="2"/>
            <a:r>
              <a:rPr lang="zh-CN" altLang="en-US" dirty="0"/>
              <a:t>红帽</a:t>
            </a:r>
          </a:p>
          <a:p>
            <a:pPr lvl="3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opensource.com/business/15/7/running-ceph-inside-docker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>
                <a:hlinkClick r:id="rId3"/>
              </a:rPr>
              <a:t>https://hub.docker.com/u/ceph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lvl="2"/>
            <a:r>
              <a:rPr lang="zh-CN" altLang="en-US" dirty="0"/>
              <a:t>灵雀云</a:t>
            </a:r>
          </a:p>
          <a:p>
            <a:pPr lvl="3"/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dockone.io/article/436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err="1" smtClean="0"/>
              <a:t>Ceph</a:t>
            </a:r>
            <a:r>
              <a:rPr lang="en-US" altLang="zh-CN" dirty="0" smtClean="0"/>
              <a:t> vs Swift</a:t>
            </a:r>
          </a:p>
          <a:p>
            <a:pPr lvl="2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://www.mirantis.com/blog/ceph-vs-swift-architects-perspective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/>
              <a:t>中译稿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dockone.io/article/410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网盘应用实践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全权掌控的网盘：</a:t>
            </a:r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上传、下载功能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数据共享功能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0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31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https://owncloud.org/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(</a:t>
            </a:r>
            <a:r>
              <a:rPr lang="zh-CN" altLang="en-US" dirty="0" smtClean="0"/>
              <a:t>官方</a:t>
            </a:r>
            <a:r>
              <a:rPr lang="en-US" altLang="zh-CN" dirty="0"/>
              <a:t>) </a:t>
            </a:r>
            <a:r>
              <a:rPr lang="en-US" altLang="zh-CN" dirty="0">
                <a:hlinkClick r:id="rId3"/>
              </a:rPr>
              <a:t>https://hub.docker.com/r/library/owncloud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</a:p>
          <a:p>
            <a:pPr lvl="3"/>
            <a:r>
              <a:rPr lang="en-US" altLang="zh-CN" dirty="0" smtClean="0">
                <a:hlinkClick r:id="rId4"/>
              </a:rPr>
              <a:t>https://hub.docker.com/r/l3iggs/owncloud/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5"/>
              </a:rPr>
              <a:t>https://doc.owncloud.org/server/8.0/admin_manual/enterprise_external_storage/s3_swift_as_primary_object_store_configuration.html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4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Seafile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://www.seafile.com/en/home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://hub.docker.com/r/jenserat/seafile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://hub.docker.com/r/m3adow/seafile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://hub.docker.com/r/foxel/seafile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manual.seafile.com/deploy_pro/setup_with_swift.html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18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343438900"/>
              </p:ext>
            </p:extLst>
          </p:nvPr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文泉驿等宽微米黑" panose="020B0606030804020204" pitchFamily="34" charset="-122"/>
                  <a:ea typeface="文泉驿等宽微米黑" panose="020B0606030804020204" pitchFamily="34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文泉驿等宽微米黑" panose="020B0606030804020204" pitchFamily="34" charset="-122"/>
                <a:ea typeface="文泉驿等宽微米黑" panose="020B0606030804020204" pitchFamily="34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文泉驿等宽微米黑" panose="020B0606030804020204" pitchFamily="34" charset="-122"/>
              <a:ea typeface="文泉驿等宽微米黑" panose="020B06060308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/>
              <a:t>身旁腾讯的现实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064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1193</TotalTime>
  <Words>838</Words>
  <Application>Microsoft Office PowerPoint</Application>
  <PresentationFormat>全屏显示(4:3)</PresentationFormat>
  <Paragraphs>251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宋体</vt:lpstr>
      <vt:lpstr>文泉驿等宽微米黑</vt:lpstr>
      <vt:lpstr>Arial</vt:lpstr>
      <vt:lpstr>Calibri</vt:lpstr>
      <vt:lpstr>DejaVu Sans Mono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授课目标</vt:lpstr>
      <vt:lpstr>课程计划</vt:lpstr>
      <vt:lpstr>实验准备</vt:lpstr>
      <vt:lpstr>实验一 基础系统环境</vt:lpstr>
      <vt:lpstr>实验一 基础系统环境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实验三 网盘应用实践</vt:lpstr>
      <vt:lpstr>实验三 网盘应用实践</vt:lpstr>
      <vt:lpstr>实验三 网盘应用实践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Zhan Shi</cp:lastModifiedBy>
  <cp:revision>78</cp:revision>
  <dcterms:created xsi:type="dcterms:W3CDTF">2017-02-15T00:30:49Z</dcterms:created>
  <dcterms:modified xsi:type="dcterms:W3CDTF">2017-02-23T06:12:38Z</dcterms:modified>
</cp:coreProperties>
</file>